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4" r:id="rId16"/>
    <p:sldId id="271" r:id="rId17"/>
    <p:sldId id="272" r:id="rId18"/>
    <p:sldId id="277" r:id="rId19"/>
    <p:sldId id="278" r:id="rId20"/>
    <p:sldId id="280" r:id="rId21"/>
    <p:sldId id="279" r:id="rId22"/>
    <p:sldId id="281" r:id="rId23"/>
    <p:sldId id="283" r:id="rId24"/>
    <p:sldId id="282" r:id="rId25"/>
    <p:sldId id="284" r:id="rId26"/>
    <p:sldId id="286" r:id="rId27"/>
    <p:sldId id="285" r:id="rId28"/>
    <p:sldId id="287" r:id="rId29"/>
    <p:sldId id="289" r:id="rId30"/>
    <p:sldId id="288" r:id="rId31"/>
    <p:sldId id="290" r:id="rId32"/>
    <p:sldId id="292" r:id="rId33"/>
    <p:sldId id="291" r:id="rId34"/>
    <p:sldId id="273" r:id="rId35"/>
    <p:sldId id="275" r:id="rId36"/>
    <p:sldId id="276" r:id="rId3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A23720DD-5B6D-40BF-8493-A6B52D484E6B}" type="datetimeFigureOut">
              <a:rPr lang="tr-TR" smtClean="0"/>
              <a:t>26.03.2018</a:t>
            </a:fld>
            <a:endParaRPr lang="tr-TR"/>
          </a:p>
        </p:txBody>
      </p:sp>
      <p:sp>
        <p:nvSpPr>
          <p:cNvPr id="19" name="Footer Placeholder 18"/>
          <p:cNvSpPr>
            <a:spLocks noGrp="1"/>
          </p:cNvSpPr>
          <p:nvPr>
            <p:ph type="ftr" sz="quarter" idx="11"/>
          </p:nvPr>
        </p:nvSpPr>
        <p:spPr/>
        <p:txBody>
          <a:bodyPr/>
          <a:lstStyle/>
          <a:p>
            <a:endParaRPr lang="tr-TR"/>
          </a:p>
        </p:txBody>
      </p:sp>
      <p:sp>
        <p:nvSpPr>
          <p:cNvPr id="27" name="Slide Number Placeholder 26"/>
          <p:cNvSpPr>
            <a:spLocks noGrp="1"/>
          </p:cNvSpPr>
          <p:nvPr>
            <p:ph type="sldNum" sz="quarter" idx="12"/>
          </p:nvPr>
        </p:nvSpPr>
        <p:spPr/>
        <p:txBody>
          <a:bodyPr/>
          <a:lstStyle/>
          <a:p>
            <a:fld id="{F302176B-0E47-46AC-8F43-DAB4B8A37D06}" type="slidenum">
              <a:rPr lang="tr-TR" smtClean="0"/>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A23720DD-5B6D-40BF-8493-A6B52D484E6B}" type="datetimeFigureOut">
              <a:rPr lang="tr-TR" smtClean="0"/>
              <a:t>26.03.2018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A23720DD-5B6D-40BF-8493-A6B52D484E6B}" type="datetimeFigureOut">
              <a:rPr lang="tr-TR" smtClean="0"/>
              <a:t>26.03.2018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A23720DD-5B6D-40BF-8493-A6B52D484E6B}" type="datetimeFigureOut">
              <a:rPr lang="tr-TR" smtClean="0"/>
              <a:t>26.03.2018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t>26.03.2018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A23720DD-5B6D-40BF-8493-A6B52D484E6B}" type="datetimeFigureOut">
              <a:rPr lang="tr-TR" smtClean="0"/>
              <a:t>26.03.2018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A23720DD-5B6D-40BF-8493-A6B52D484E6B}" type="datetimeFigureOut">
              <a:rPr lang="tr-TR" smtClean="0"/>
              <a:t>26.03.2018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A23720DD-5B6D-40BF-8493-A6B52D484E6B}" type="datetimeFigureOut">
              <a:rPr lang="tr-TR" smtClean="0"/>
              <a:t>26.03.2018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t>26.03.2018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A23720DD-5B6D-40BF-8493-A6B52D484E6B}" type="datetimeFigureOut">
              <a:rPr lang="tr-TR" smtClean="0"/>
              <a:t>26.03.2018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t>26.03.2018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a:xfrm>
            <a:off x="8077200" y="6356350"/>
            <a:ext cx="609600" cy="365125"/>
          </a:xfrm>
        </p:spPr>
        <p:txBody>
          <a:bodyPr/>
          <a:lstStyle/>
          <a:p>
            <a:fld id="{F302176B-0E47-46AC-8F43-DAB4B8A37D06}" type="slidenum">
              <a:rPr lang="tr-TR" smtClean="0"/>
              <a:t>‹#›</a:t>
            </a:fld>
            <a:endParaRPr lang="tr-T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23720DD-5B6D-40BF-8493-A6B52D484E6B}" type="datetimeFigureOut">
              <a:rPr lang="tr-TR" smtClean="0"/>
              <a:t>26.03.2018</a:t>
            </a:fld>
            <a:endParaRPr lang="tr-T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302176B-0E47-46AC-8F43-DAB4B8A37D06}" type="slidenum">
              <a:rPr lang="tr-TR" smtClean="0"/>
              <a:t>‹#›</a:t>
            </a:fld>
            <a:endParaRPr lang="tr-T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51520" y="260648"/>
            <a:ext cx="8640960" cy="1470025"/>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tr-TR" dirty="0" smtClean="0"/>
              <a:t>UĞURLUDAĞ İMAM HATİP ORTAOKULU TANITIM</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700808"/>
            <a:ext cx="8856984" cy="4725144"/>
          </a:xfrm>
          <a:prstGeom prst="rect">
            <a:avLst/>
          </a:prstGeom>
        </p:spPr>
      </p:pic>
    </p:spTree>
    <p:extLst>
      <p:ext uri="{BB962C8B-B14F-4D97-AF65-F5344CB8AC3E}">
        <p14:creationId xmlns:p14="http://schemas.microsoft.com/office/powerpoint/2010/main" val="8290565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82352" y="116632"/>
            <a:ext cx="8229600" cy="936104"/>
          </a:xfrm>
        </p:spPr>
        <p:style>
          <a:lnRef idx="1">
            <a:schemeClr val="accent1"/>
          </a:lnRef>
          <a:fillRef idx="3">
            <a:schemeClr val="accent1"/>
          </a:fillRef>
          <a:effectRef idx="2">
            <a:schemeClr val="accent1"/>
          </a:effectRef>
          <a:fontRef idx="minor">
            <a:schemeClr val="lt1"/>
          </a:fontRef>
        </p:style>
        <p:txBody>
          <a:bodyPr>
            <a:normAutofit/>
          </a:bodyPr>
          <a:lstStyle/>
          <a:p>
            <a:pPr algn="ctr"/>
            <a:r>
              <a:rPr lang="tr-TR" sz="2400" dirty="0" smtClean="0"/>
              <a:t>BİR DE YOLUMUZ ÜZERİNDEYKEN PANOLARIMIZA BAKALIM.</a:t>
            </a:r>
            <a:endParaRPr lang="tr-TR" sz="2400" dirty="0"/>
          </a:p>
        </p:txBody>
      </p:sp>
      <p:pic>
        <p:nvPicPr>
          <p:cNvPr id="6146" name="Picture 2" descr="D:\2018-OKUL TANITIMI\IMG-20171206-WA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628800"/>
            <a:ext cx="3312368" cy="248427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2018-OKUL TANITIMI\IMG-20171206-WA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7916" y="1601827"/>
            <a:ext cx="3312368" cy="250704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2018-OKUL TANITIMI\IMG-20171206-WA0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149080"/>
            <a:ext cx="8244408"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888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style>
          <a:lnRef idx="1">
            <a:schemeClr val="accent4"/>
          </a:lnRef>
          <a:fillRef idx="2">
            <a:schemeClr val="accent4"/>
          </a:fillRef>
          <a:effectRef idx="1">
            <a:schemeClr val="accent4"/>
          </a:effectRef>
          <a:fontRef idx="minor">
            <a:schemeClr val="dk1"/>
          </a:fontRef>
        </p:style>
        <p:txBody>
          <a:bodyPr/>
          <a:lstStyle/>
          <a:p>
            <a:pPr marL="0" indent="0" algn="ctr">
              <a:buNone/>
            </a:pPr>
            <a:endParaRPr lang="tr-TR" dirty="0" smtClean="0"/>
          </a:p>
          <a:p>
            <a:pPr marL="0" indent="0" algn="ctr">
              <a:buNone/>
            </a:pPr>
            <a:endParaRPr lang="tr-TR" dirty="0"/>
          </a:p>
          <a:p>
            <a:pPr marL="0" indent="0" algn="ctr">
              <a:buNone/>
            </a:pPr>
            <a:r>
              <a:rPr lang="tr-TR" dirty="0" smtClean="0"/>
              <a:t>PEKİ OKULUMUZDA NE TÜR ETKİNLİKLER YAPIYORUZ? EMİNİM BU SORU AKLINIZA GELMİŞTİR. GELİN BAKALIM ÖYLEYSE.</a:t>
            </a:r>
            <a:endParaRPr lang="tr-TR" dirty="0"/>
          </a:p>
        </p:txBody>
      </p:sp>
    </p:spTree>
    <p:extLst>
      <p:ext uri="{BB962C8B-B14F-4D97-AF65-F5344CB8AC3E}">
        <p14:creationId xmlns:p14="http://schemas.microsoft.com/office/powerpoint/2010/main" val="559270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6996" y="260648"/>
            <a:ext cx="8229600" cy="432048"/>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tr-TR" sz="2000" dirty="0" smtClean="0"/>
              <a:t>MESELA HER YIL OKUL GEZİSİ DÜZENLİYORUZ.</a:t>
            </a:r>
            <a:endParaRPr lang="tr-TR" sz="2000" dirty="0"/>
          </a:p>
        </p:txBody>
      </p:sp>
      <p:pic>
        <p:nvPicPr>
          <p:cNvPr id="7170" name="Picture 2" descr="D:\2018-OKUL TANITIMI\20160311_1013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836712"/>
            <a:ext cx="8712968"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299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504056"/>
          </a:xfrm>
        </p:spPr>
        <p:style>
          <a:lnRef idx="3">
            <a:schemeClr val="lt1"/>
          </a:lnRef>
          <a:fillRef idx="1">
            <a:schemeClr val="accent2"/>
          </a:fillRef>
          <a:effectRef idx="1">
            <a:schemeClr val="accent2"/>
          </a:effectRef>
          <a:fontRef idx="minor">
            <a:schemeClr val="lt1"/>
          </a:fontRef>
        </p:style>
        <p:txBody>
          <a:bodyPr>
            <a:normAutofit/>
          </a:bodyPr>
          <a:lstStyle/>
          <a:p>
            <a:r>
              <a:rPr lang="tr-TR" sz="2000" dirty="0" smtClean="0"/>
              <a:t>YAŞLILARI ZİYARETE GİDİYORUZ.</a:t>
            </a:r>
            <a:endParaRPr lang="tr-TR" sz="2000" dirty="0"/>
          </a:p>
        </p:txBody>
      </p:sp>
      <p:pic>
        <p:nvPicPr>
          <p:cNvPr id="8194" name="Picture 2" descr="D:\2018-OKUL TANITIMI\20160316_1032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124744"/>
            <a:ext cx="7920880"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09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17418" y="404664"/>
            <a:ext cx="8229600" cy="504056"/>
          </a:xfrm>
        </p:spPr>
        <p:style>
          <a:lnRef idx="0">
            <a:schemeClr val="accent5"/>
          </a:lnRef>
          <a:fillRef idx="3">
            <a:schemeClr val="accent5"/>
          </a:fillRef>
          <a:effectRef idx="3">
            <a:schemeClr val="accent5"/>
          </a:effectRef>
          <a:fontRef idx="minor">
            <a:schemeClr val="lt1"/>
          </a:fontRef>
        </p:style>
        <p:txBody>
          <a:bodyPr>
            <a:normAutofit/>
          </a:bodyPr>
          <a:lstStyle/>
          <a:p>
            <a:r>
              <a:rPr lang="tr-TR" sz="2400" dirty="0" smtClean="0"/>
              <a:t>FUTBOL TURNUVALARI DÜZENLİYORUZ.</a:t>
            </a:r>
            <a:endParaRPr lang="tr-TR" sz="2400" dirty="0"/>
          </a:p>
        </p:txBody>
      </p:sp>
      <p:pic>
        <p:nvPicPr>
          <p:cNvPr id="9218" name="Picture 2" descr="D:\2018-OKUL TANITIMI\IMG-20160511-WA0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8208912" cy="487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162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35775" y="260648"/>
            <a:ext cx="8229600" cy="432048"/>
          </a:xfrm>
        </p:spPr>
        <p:style>
          <a:lnRef idx="0">
            <a:schemeClr val="accent5"/>
          </a:lnRef>
          <a:fillRef idx="3">
            <a:schemeClr val="accent5"/>
          </a:fillRef>
          <a:effectRef idx="3">
            <a:schemeClr val="accent5"/>
          </a:effectRef>
          <a:fontRef idx="minor">
            <a:schemeClr val="lt1"/>
          </a:fontRef>
        </p:style>
        <p:txBody>
          <a:bodyPr>
            <a:normAutofit/>
          </a:bodyPr>
          <a:lstStyle/>
          <a:p>
            <a:r>
              <a:rPr lang="tr-TR" sz="2400" dirty="0" smtClean="0"/>
              <a:t>HAVUZA GİDİYORUZ.</a:t>
            </a:r>
            <a:endParaRPr lang="tr-TR" sz="2400" dirty="0"/>
          </a:p>
        </p:txBody>
      </p:sp>
      <p:pic>
        <p:nvPicPr>
          <p:cNvPr id="12293" name="Picture 5" descr="D:\2018-OKUL TANITIMI\20160511_0945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052736"/>
            <a:ext cx="7848872"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197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260648"/>
            <a:ext cx="8229600" cy="566936"/>
          </a:xfrm>
        </p:spPr>
        <p:style>
          <a:lnRef idx="0">
            <a:schemeClr val="accent4"/>
          </a:lnRef>
          <a:fillRef idx="3">
            <a:schemeClr val="accent4"/>
          </a:fillRef>
          <a:effectRef idx="3">
            <a:schemeClr val="accent4"/>
          </a:effectRef>
          <a:fontRef idx="minor">
            <a:schemeClr val="lt1"/>
          </a:fontRef>
        </p:style>
        <p:txBody>
          <a:bodyPr>
            <a:normAutofit/>
          </a:bodyPr>
          <a:lstStyle/>
          <a:p>
            <a:r>
              <a:rPr lang="tr-TR" sz="2400" dirty="0" smtClean="0"/>
              <a:t>YERLİ MALI GÜNÜNÜ KUTLUYORUZ.</a:t>
            </a:r>
            <a:endParaRPr lang="tr-TR" sz="2400" dirty="0"/>
          </a:p>
        </p:txBody>
      </p:sp>
      <p:pic>
        <p:nvPicPr>
          <p:cNvPr id="10242" name="Picture 2" descr="D:\2018-OKUL TANITIMI\IMG-20180108-WA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8172400" cy="5173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14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93204" y="188640"/>
            <a:ext cx="8229600" cy="648072"/>
          </a:xfrm>
        </p:spPr>
        <p:style>
          <a:lnRef idx="0">
            <a:schemeClr val="accent5"/>
          </a:lnRef>
          <a:fillRef idx="3">
            <a:schemeClr val="accent5"/>
          </a:fillRef>
          <a:effectRef idx="3">
            <a:schemeClr val="accent5"/>
          </a:effectRef>
          <a:fontRef idx="minor">
            <a:schemeClr val="lt1"/>
          </a:fontRef>
        </p:style>
        <p:txBody>
          <a:bodyPr>
            <a:normAutofit/>
          </a:bodyPr>
          <a:lstStyle/>
          <a:p>
            <a:r>
              <a:rPr lang="tr-TR" sz="2400" dirty="0" smtClean="0"/>
              <a:t>TÜRBE ZİYARETİ YAPIYORUZ.</a:t>
            </a:r>
            <a:endParaRPr lang="tr-TR" sz="2400" dirty="0"/>
          </a:p>
        </p:txBody>
      </p:sp>
      <p:pic>
        <p:nvPicPr>
          <p:cNvPr id="11266" name="Picture 2" descr="D:\2018-OKUL TANITIMI\20160311_1116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052736"/>
            <a:ext cx="7992888" cy="556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100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704088"/>
            <a:ext cx="8229600" cy="564672"/>
          </a:xfrm>
        </p:spPr>
        <p:txBody>
          <a:bodyPr>
            <a:normAutofit fontScale="90000"/>
          </a:bodyPr>
          <a:lstStyle/>
          <a:p>
            <a:r>
              <a:rPr lang="tr-TR" dirty="0" smtClean="0"/>
              <a:t>    </a:t>
            </a:r>
            <a:r>
              <a:rPr lang="tr-TR" sz="2400" dirty="0" smtClean="0"/>
              <a:t>PEKİ BAŞKA NELER VAR?</a:t>
            </a:r>
            <a:endParaRPr lang="tr-TR" sz="2400" dirty="0"/>
          </a:p>
        </p:txBody>
      </p:sp>
      <p:sp>
        <p:nvSpPr>
          <p:cNvPr id="3" name="İçerik Yer Tutucusu 2"/>
          <p:cNvSpPr>
            <a:spLocks noGrp="1"/>
          </p:cNvSpPr>
          <p:nvPr>
            <p:ph idx="1"/>
          </p:nvPr>
        </p:nvSpPr>
        <p:spPr/>
        <p:style>
          <a:lnRef idx="0">
            <a:schemeClr val="accent1"/>
          </a:lnRef>
          <a:fillRef idx="3">
            <a:schemeClr val="accent1"/>
          </a:fillRef>
          <a:effectRef idx="3">
            <a:schemeClr val="accent1"/>
          </a:effectRef>
          <a:fontRef idx="minor">
            <a:schemeClr val="lt1"/>
          </a:fontRef>
        </p:style>
        <p:txBody>
          <a:bodyPr/>
          <a:lstStyle/>
          <a:p>
            <a:pPr marL="0" indent="0">
              <a:buNone/>
            </a:pPr>
            <a:endParaRPr lang="tr-TR" dirty="0" smtClean="0"/>
          </a:p>
          <a:p>
            <a:pPr marL="0" indent="0">
              <a:buNone/>
            </a:pPr>
            <a:endParaRPr lang="tr-TR" dirty="0"/>
          </a:p>
          <a:p>
            <a:pPr marL="0" indent="0">
              <a:buNone/>
            </a:pPr>
            <a:endParaRPr lang="tr-TR" dirty="0" smtClean="0"/>
          </a:p>
          <a:p>
            <a:pPr marL="0" indent="0">
              <a:buNone/>
            </a:pPr>
            <a:r>
              <a:rPr lang="tr-TR" dirty="0" smtClean="0"/>
              <a:t>        İŞTE SİZE ALBÜMÜMÜZDEN RESİMLER.</a:t>
            </a:r>
            <a:endParaRPr lang="tr-TR" dirty="0"/>
          </a:p>
        </p:txBody>
      </p:sp>
    </p:spTree>
    <p:extLst>
      <p:ext uri="{BB962C8B-B14F-4D97-AF65-F5344CB8AC3E}">
        <p14:creationId xmlns:p14="http://schemas.microsoft.com/office/powerpoint/2010/main" val="137057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028175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tr-TR" dirty="0" smtClean="0"/>
              <a:t>OKULUMUZ HAKKINDA</a:t>
            </a:r>
            <a:endParaRPr lang="tr-TR" dirty="0"/>
          </a:p>
        </p:txBody>
      </p:sp>
      <p:sp>
        <p:nvSpPr>
          <p:cNvPr id="3" name="İçerik Yer Tutucusu 2"/>
          <p:cNvSpPr>
            <a:spLocks noGrp="1"/>
          </p:cNvSpPr>
          <p:nvPr>
            <p:ph idx="1"/>
          </p:nvPr>
        </p:nvSpPr>
        <p:spPr/>
        <p:style>
          <a:lnRef idx="2">
            <a:schemeClr val="accent3">
              <a:shade val="50000"/>
            </a:schemeClr>
          </a:lnRef>
          <a:fillRef idx="1">
            <a:schemeClr val="accent3"/>
          </a:fillRef>
          <a:effectRef idx="0">
            <a:schemeClr val="accent3"/>
          </a:effectRef>
          <a:fontRef idx="minor">
            <a:schemeClr val="lt1"/>
          </a:fontRef>
        </p:style>
        <p:txBody>
          <a:bodyPr/>
          <a:lstStyle/>
          <a:p>
            <a:pPr marL="0" indent="0" algn="ctr">
              <a:buNone/>
            </a:pPr>
            <a:r>
              <a:rPr lang="tr-TR" dirty="0" smtClean="0"/>
              <a:t>SEVGİLİ GENÇLER, İYİ BİR EĞİTİM ALMAK, İYİ BİR MESLEK SAHİBİ OLMAK, AİLEMİZE VE ÜLKEMİZE FAYDALI BİREYLER OLMAK HEPİNİZİN HEDEFİ. BU HEDEFİ GERÇEKLEŞTİRMEK İÇİN DOĞRU OKULU SEÇMEK BÜYÜK BİR ÖNEM TAŞIYOR. BU TANITIMDA BİZ SİZE UĞURLUDAĞ İMAM HATİP ORTAOKULUNUN NİÇİN DOĞRU BİR TERCİH OLDUĞUNU ANLATACAĞIZ.</a:t>
            </a:r>
            <a:endParaRPr lang="tr-TR" dirty="0"/>
          </a:p>
        </p:txBody>
      </p:sp>
    </p:spTree>
    <p:extLst>
      <p:ext uri="{BB962C8B-B14F-4D97-AF65-F5344CB8AC3E}">
        <p14:creationId xmlns:p14="http://schemas.microsoft.com/office/powerpoint/2010/main" val="1975639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0208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7607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5618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3374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4931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0592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8772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4186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0025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0875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476672"/>
            <a:ext cx="8229600" cy="6120680"/>
          </a:xfrm>
        </p:spPr>
        <p:style>
          <a:lnRef idx="0">
            <a:schemeClr val="accent6"/>
          </a:lnRef>
          <a:fillRef idx="3">
            <a:schemeClr val="accent6"/>
          </a:fillRef>
          <a:effectRef idx="3">
            <a:schemeClr val="accent6"/>
          </a:effectRef>
          <a:fontRef idx="minor">
            <a:schemeClr val="lt1"/>
          </a:fontRef>
        </p:style>
        <p:txBody>
          <a:bodyPr/>
          <a:lstStyle/>
          <a:p>
            <a:pPr marL="0" indent="0" algn="ctr">
              <a:buNone/>
            </a:pPr>
            <a:endParaRPr lang="tr-TR" dirty="0" smtClean="0"/>
          </a:p>
          <a:p>
            <a:pPr marL="0" indent="0" algn="ctr">
              <a:buNone/>
            </a:pPr>
            <a:endParaRPr lang="tr-TR" dirty="0"/>
          </a:p>
          <a:p>
            <a:pPr marL="0" indent="0" algn="ctr">
              <a:buNone/>
            </a:pPr>
            <a:endParaRPr lang="tr-TR" dirty="0" smtClean="0"/>
          </a:p>
          <a:p>
            <a:pPr marL="0" indent="0" algn="ctr">
              <a:buNone/>
            </a:pPr>
            <a:endParaRPr lang="tr-TR" dirty="0"/>
          </a:p>
          <a:p>
            <a:pPr marL="0" indent="0" algn="ctr">
              <a:buNone/>
            </a:pPr>
            <a:r>
              <a:rPr lang="tr-TR" dirty="0" smtClean="0"/>
              <a:t>UĞURLUDAĞ İMAM HATİP ORTAOKULU SİZİN İÇİN EN DOĞRU TERCİHTİR ÇÜNKÜ….</a:t>
            </a:r>
          </a:p>
          <a:p>
            <a:pPr marL="0" indent="0">
              <a:buNone/>
            </a:pPr>
            <a:endParaRPr lang="tr-TR" dirty="0"/>
          </a:p>
          <a:p>
            <a:pPr marL="0" indent="0">
              <a:buNone/>
            </a:pPr>
            <a:endParaRPr lang="tr-TR" dirty="0" smtClean="0"/>
          </a:p>
          <a:p>
            <a:pPr marL="0" indent="0">
              <a:buNone/>
            </a:pPr>
            <a:endParaRPr lang="tr-TR" dirty="0"/>
          </a:p>
        </p:txBody>
      </p:sp>
    </p:spTree>
    <p:extLst>
      <p:ext uri="{BB962C8B-B14F-4D97-AF65-F5344CB8AC3E}">
        <p14:creationId xmlns:p14="http://schemas.microsoft.com/office/powerpoint/2010/main" val="2315053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9994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7021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2023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0870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1268760"/>
            <a:ext cx="8229600" cy="4525963"/>
          </a:xfrm>
        </p:spPr>
        <p:style>
          <a:lnRef idx="1">
            <a:schemeClr val="accent2"/>
          </a:lnRef>
          <a:fillRef idx="3">
            <a:schemeClr val="accent2"/>
          </a:fillRef>
          <a:effectRef idx="2">
            <a:schemeClr val="accent2"/>
          </a:effectRef>
          <a:fontRef idx="minor">
            <a:schemeClr val="lt1"/>
          </a:fontRef>
        </p:style>
        <p:txBody>
          <a:bodyPr/>
          <a:lstStyle/>
          <a:p>
            <a:pPr marL="0" indent="0" algn="ctr">
              <a:buNone/>
            </a:pPr>
            <a:endParaRPr lang="tr-TR" dirty="0" smtClean="0"/>
          </a:p>
          <a:p>
            <a:pPr marL="0" indent="0" algn="ctr">
              <a:buNone/>
            </a:pPr>
            <a:endParaRPr lang="tr-TR" dirty="0"/>
          </a:p>
          <a:p>
            <a:pPr marL="0" indent="0" algn="ctr">
              <a:buNone/>
            </a:pPr>
            <a:r>
              <a:rPr lang="tr-TR" dirty="0" smtClean="0"/>
              <a:t>KISACASI BİZİM GÜNLERİMİZ HEP DOLU </a:t>
            </a:r>
            <a:r>
              <a:rPr lang="tr-TR" dirty="0" err="1" smtClean="0"/>
              <a:t>DOLU</a:t>
            </a:r>
            <a:r>
              <a:rPr lang="tr-TR" dirty="0" smtClean="0"/>
              <a:t> GEÇİYOR.</a:t>
            </a:r>
            <a:endParaRPr lang="tr-TR" dirty="0"/>
          </a:p>
        </p:txBody>
      </p:sp>
    </p:spTree>
    <p:extLst>
      <p:ext uri="{BB962C8B-B14F-4D97-AF65-F5344CB8AC3E}">
        <p14:creationId xmlns:p14="http://schemas.microsoft.com/office/powerpoint/2010/main" val="876599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ln>
            <a:solidFill>
              <a:schemeClr val="accent1"/>
            </a:solidFill>
          </a:ln>
        </p:spPr>
        <p:style>
          <a:lnRef idx="1">
            <a:schemeClr val="accent5"/>
          </a:lnRef>
          <a:fillRef idx="2">
            <a:schemeClr val="accent5"/>
          </a:fillRef>
          <a:effectRef idx="1">
            <a:schemeClr val="accent5"/>
          </a:effectRef>
          <a:fontRef idx="minor">
            <a:schemeClr val="dk1"/>
          </a:fontRef>
        </p:style>
        <p:txBody>
          <a:bodyPr/>
          <a:lstStyle/>
          <a:p>
            <a:pPr marL="0" indent="0" algn="ctr">
              <a:buNone/>
            </a:pPr>
            <a:endParaRPr lang="tr-TR" dirty="0" smtClean="0"/>
          </a:p>
          <a:p>
            <a:pPr marL="0" indent="0" algn="ctr">
              <a:buNone/>
            </a:pPr>
            <a:endParaRPr lang="tr-TR" dirty="0"/>
          </a:p>
          <a:p>
            <a:pPr marL="0" indent="0" algn="ctr">
              <a:buNone/>
            </a:pPr>
            <a:r>
              <a:rPr lang="tr-TR" dirty="0" smtClean="0"/>
              <a:t>SİZİ DE ARAMIZDA GÖRMEK İSTİYORUZ. </a:t>
            </a:r>
          </a:p>
          <a:p>
            <a:pPr marL="0" indent="0" algn="ctr">
              <a:buNone/>
            </a:pPr>
            <a:r>
              <a:rPr lang="tr-TR" dirty="0" smtClean="0"/>
              <a:t>SENEYE BİZE KATILMAYA NE DERSİNİZ? </a:t>
            </a:r>
            <a:endParaRPr lang="tr-TR" dirty="0"/>
          </a:p>
        </p:txBody>
      </p:sp>
    </p:spTree>
    <p:extLst>
      <p:ext uri="{BB962C8B-B14F-4D97-AF65-F5344CB8AC3E}">
        <p14:creationId xmlns:p14="http://schemas.microsoft.com/office/powerpoint/2010/main" val="853467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1196752"/>
            <a:ext cx="8229600" cy="4525963"/>
          </a:xfrm>
        </p:spPr>
        <p:style>
          <a:lnRef idx="0">
            <a:schemeClr val="accent4"/>
          </a:lnRef>
          <a:fillRef idx="3">
            <a:schemeClr val="accent4"/>
          </a:fillRef>
          <a:effectRef idx="3">
            <a:schemeClr val="accent4"/>
          </a:effectRef>
          <a:fontRef idx="minor">
            <a:schemeClr val="lt1"/>
          </a:fontRef>
        </p:style>
        <p:txBody>
          <a:bodyPr/>
          <a:lstStyle/>
          <a:p>
            <a:endParaRPr lang="tr-TR" dirty="0" smtClean="0"/>
          </a:p>
          <a:p>
            <a:pPr marL="0" indent="0">
              <a:buNone/>
            </a:pPr>
            <a:endParaRPr lang="tr-TR" dirty="0"/>
          </a:p>
          <a:p>
            <a:pPr marL="0" indent="0" algn="ctr">
              <a:buNone/>
            </a:pP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ÖYLEYSE GÖRÜŞMEK ÜZERE. </a:t>
            </a:r>
          </a:p>
          <a:p>
            <a:pPr marL="0" indent="0" algn="ctr">
              <a:buNone/>
            </a:pPr>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KENDİNİZE İYİ BAKIN.</a:t>
            </a:r>
            <a:endParaRPr lang="tr-T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109044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649491"/>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buNone/>
            </a:pPr>
            <a:endParaRPr lang="tr-TR" dirty="0" smtClean="0"/>
          </a:p>
          <a:p>
            <a:pPr marL="0" indent="0">
              <a:buNone/>
            </a:pPr>
            <a:endParaRPr lang="tr-TR" dirty="0"/>
          </a:p>
          <a:p>
            <a:pPr marL="0" indent="0" algn="ctr">
              <a:buNone/>
            </a:pPr>
            <a:r>
              <a:rPr lang="tr-TR" dirty="0" smtClean="0"/>
              <a:t>OKULUMUZUN ÇALIŞKAN, İLGİLİ VE SEVECEN ÖĞRETMENLERİ HER ZAMAN SİZİNLE İLGİLENİR, SİZİN DERTLERİNİZİ DİNLER, SİZİ BAŞARILI KILMAK İÇİN ELLERİNDEN GELENİ YAPARLAR. OKULUMUZ VE SINIFLARIMIZ SİZİN TÜM İHTİYAÇLARINIZ DİKKATE ALINARAK DÜZENLENMİŞTİR. BURADA MÜKEMMEL BİR EĞİTİM ORTAMI BULACAĞINIZDAN EMİN OLABİLİRSİNİZ.</a:t>
            </a:r>
            <a:endParaRPr lang="tr-TR" dirty="0"/>
          </a:p>
        </p:txBody>
      </p:sp>
    </p:spTree>
    <p:extLst>
      <p:ext uri="{BB962C8B-B14F-4D97-AF65-F5344CB8AC3E}">
        <p14:creationId xmlns:p14="http://schemas.microsoft.com/office/powerpoint/2010/main" val="18233082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60648"/>
            <a:ext cx="8229600" cy="1143000"/>
          </a:xfrm>
        </p:spPr>
        <p:style>
          <a:lnRef idx="3">
            <a:schemeClr val="lt1"/>
          </a:lnRef>
          <a:fillRef idx="1">
            <a:schemeClr val="accent4"/>
          </a:fillRef>
          <a:effectRef idx="1">
            <a:schemeClr val="accent4"/>
          </a:effectRef>
          <a:fontRef idx="minor">
            <a:schemeClr val="lt1"/>
          </a:fontRef>
        </p:style>
        <p:txBody>
          <a:bodyPr>
            <a:normAutofit/>
          </a:bodyPr>
          <a:lstStyle/>
          <a:p>
            <a:pPr algn="ctr"/>
            <a:r>
              <a:rPr lang="tr-TR" sz="2000" dirty="0" smtClean="0"/>
              <a:t>BURASI BİZİM OKULUMUZ. </a:t>
            </a:r>
            <a:br>
              <a:rPr lang="tr-TR" sz="2000" dirty="0" smtClean="0"/>
            </a:br>
            <a:r>
              <a:rPr lang="tr-TR" sz="2000" dirty="0" smtClean="0"/>
              <a:t>GÖRDÜĞÜNÜZ GİBİ BÜYÜK BİR OYUN BAHÇESİ VAR VE BAHÇENİN HEMEN YANINDA DA KAPALI SPOR SALONUMUZ BULUNUYOR. </a:t>
            </a:r>
            <a:endParaRPr lang="tr-TR" sz="2000"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628800"/>
            <a:ext cx="3744415" cy="4525963"/>
          </a:xfrm>
        </p:spPr>
      </p:pic>
      <p:pic>
        <p:nvPicPr>
          <p:cNvPr id="1026" name="Picture 2" descr="D:\2018-OKUL TANITIMI\IMG-20171115-WA0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628800"/>
            <a:ext cx="4032449"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9862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188640"/>
            <a:ext cx="8229600" cy="11430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tr-TR" sz="2000" dirty="0" smtClean="0"/>
              <a:t>OKULUMUZUN İÇİNİ GÖRMEK İSTER MİSİNİZ? O ZAMAN SİZE ÖNCE KORİDORUMUZU GÖSTERELİM.  DUVARLARDA VE SINIF KAPILARINDA GÖRDÜĞÜNÜZ GİBİ AYET VE HADİSLER ASILI. OLDUKÇA GÜZEL GÖZÜKÜYOR DEĞİL Mİ?</a:t>
            </a:r>
            <a:endParaRPr lang="tr-TR" sz="2000" dirty="0"/>
          </a:p>
        </p:txBody>
      </p:sp>
      <p:pic>
        <p:nvPicPr>
          <p:cNvPr id="2050" name="Picture 2" descr="D:\2018-OKUL TANITIMI\ÖZGÜN-2.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528" y="1412776"/>
            <a:ext cx="8208912" cy="5256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264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116632"/>
            <a:ext cx="8229600" cy="1008112"/>
          </a:xfrm>
        </p:spPr>
        <p:style>
          <a:lnRef idx="1">
            <a:schemeClr val="accent5"/>
          </a:lnRef>
          <a:fillRef idx="2">
            <a:schemeClr val="accent5"/>
          </a:fillRef>
          <a:effectRef idx="1">
            <a:schemeClr val="accent5"/>
          </a:effectRef>
          <a:fontRef idx="minor">
            <a:schemeClr val="dk1"/>
          </a:fontRef>
        </p:style>
        <p:txBody>
          <a:bodyPr>
            <a:noAutofit/>
          </a:bodyPr>
          <a:lstStyle/>
          <a:p>
            <a:pPr algn="ctr"/>
            <a:r>
              <a:rPr lang="tr-TR" sz="2000" dirty="0" smtClean="0"/>
              <a:t>BURASI YEMEKHANEMİZ. ORTAM ÇOK FERAH VE TEMİZ. HER ÖĞLEN BURADA SİZLERE YEMEK VERİLECEK.</a:t>
            </a:r>
            <a:endParaRPr lang="tr-TR" sz="2000" dirty="0"/>
          </a:p>
        </p:txBody>
      </p:sp>
      <p:pic>
        <p:nvPicPr>
          <p:cNvPr id="3074" name="Picture 2" descr="D:\2018-OKUL TANITIMI\IMG-20170911-WA0035.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1340768"/>
            <a:ext cx="8229600" cy="480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722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style>
          <a:lnRef idx="1">
            <a:schemeClr val="accent4"/>
          </a:lnRef>
          <a:fillRef idx="3">
            <a:schemeClr val="accent4"/>
          </a:fillRef>
          <a:effectRef idx="2">
            <a:schemeClr val="accent4"/>
          </a:effectRef>
          <a:fontRef idx="minor">
            <a:schemeClr val="lt1"/>
          </a:fontRef>
        </p:style>
        <p:txBody>
          <a:bodyPr>
            <a:normAutofit/>
          </a:bodyPr>
          <a:lstStyle/>
          <a:p>
            <a:r>
              <a:rPr lang="tr-TR" sz="3600" dirty="0" smtClean="0"/>
              <a:t>GELİN ŞİMDİ DE BİR MESCİDİMİZE BAKALIM. BEĞENDİNİZ Mİ?</a:t>
            </a:r>
            <a:endParaRPr lang="tr-TR" sz="3600" dirty="0"/>
          </a:p>
        </p:txBody>
      </p:sp>
      <p:pic>
        <p:nvPicPr>
          <p:cNvPr id="4098" name="Picture 2" descr="D:\2018-OKUL TANITIMI\ÖZGÜN-1.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2241253"/>
            <a:ext cx="8229600" cy="377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892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04664"/>
            <a:ext cx="8229600" cy="576064"/>
          </a:xfrm>
        </p:spPr>
        <p:style>
          <a:lnRef idx="0">
            <a:schemeClr val="accent2"/>
          </a:lnRef>
          <a:fillRef idx="3">
            <a:schemeClr val="accent2"/>
          </a:fillRef>
          <a:effectRef idx="3">
            <a:schemeClr val="accent2"/>
          </a:effectRef>
          <a:fontRef idx="minor">
            <a:schemeClr val="lt1"/>
          </a:fontRef>
        </p:style>
        <p:txBody>
          <a:bodyPr>
            <a:normAutofit/>
          </a:bodyPr>
          <a:lstStyle/>
          <a:p>
            <a:r>
              <a:rPr lang="tr-TR" sz="2400" dirty="0" smtClean="0"/>
              <a:t>ŞİMDİ BİLGİSAYAR ODAMIZA BAKMAYA NE DERSİNİZ?</a:t>
            </a:r>
            <a:endParaRPr lang="tr-TR" sz="24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78914" y="1935163"/>
            <a:ext cx="7986172"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D:\2018-OKUL TANITIMI\20171012_0829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268760"/>
            <a:ext cx="806489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3948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81</TotalTime>
  <Words>269</Words>
  <Application>Microsoft Office PowerPoint</Application>
  <PresentationFormat>Ekran Gösterisi (4:3)</PresentationFormat>
  <Paragraphs>43</Paragraphs>
  <Slides>36</Slides>
  <Notes>0</Notes>
  <HiddenSlides>0</HiddenSlides>
  <MMClips>0</MMClips>
  <ScaleCrop>false</ScaleCrop>
  <HeadingPairs>
    <vt:vector size="4" baseType="variant">
      <vt:variant>
        <vt:lpstr>Tema</vt:lpstr>
      </vt:variant>
      <vt:variant>
        <vt:i4>1</vt:i4>
      </vt:variant>
      <vt:variant>
        <vt:lpstr>Slayt Başlıkları</vt:lpstr>
      </vt:variant>
      <vt:variant>
        <vt:i4>36</vt:i4>
      </vt:variant>
    </vt:vector>
  </HeadingPairs>
  <TitlesOfParts>
    <vt:vector size="37" baseType="lpstr">
      <vt:lpstr>Akış</vt:lpstr>
      <vt:lpstr>UĞURLUDAĞ İMAM HATİP ORTAOKULU TANITIM</vt:lpstr>
      <vt:lpstr>OKULUMUZ HAKKINDA</vt:lpstr>
      <vt:lpstr>PowerPoint Sunusu</vt:lpstr>
      <vt:lpstr>PowerPoint Sunusu</vt:lpstr>
      <vt:lpstr>BURASI BİZİM OKULUMUZ.  GÖRDÜĞÜNÜZ GİBİ BÜYÜK BİR OYUN BAHÇESİ VAR VE BAHÇENİN HEMEN YANINDA DA KAPALI SPOR SALONUMUZ BULUNUYOR. </vt:lpstr>
      <vt:lpstr>OKULUMUZUN İÇİNİ GÖRMEK İSTER MİSİNİZ? O ZAMAN SİZE ÖNCE KORİDORUMUZU GÖSTERELİM.  DUVARLARDA VE SINIF KAPILARINDA GÖRDÜĞÜNÜZ GİBİ AYET VE HADİSLER ASILI. OLDUKÇA GÜZEL GÖZÜKÜYOR DEĞİL Mİ?</vt:lpstr>
      <vt:lpstr>BURASI YEMEKHANEMİZ. ORTAM ÇOK FERAH VE TEMİZ. HER ÖĞLEN BURADA SİZLERE YEMEK VERİLECEK.</vt:lpstr>
      <vt:lpstr>GELİN ŞİMDİ DE BİR MESCİDİMİZE BAKALIM. BEĞENDİNİZ Mİ?</vt:lpstr>
      <vt:lpstr>ŞİMDİ BİLGİSAYAR ODAMIZA BAKMAYA NE DERSİNİZ?</vt:lpstr>
      <vt:lpstr>BİR DE YOLUMUZ ÜZERİNDEYKEN PANOLARIMIZA BAKALIM.</vt:lpstr>
      <vt:lpstr>PowerPoint Sunusu</vt:lpstr>
      <vt:lpstr>MESELA HER YIL OKUL GEZİSİ DÜZENLİYORUZ.</vt:lpstr>
      <vt:lpstr>YAŞLILARI ZİYARETE GİDİYORUZ.</vt:lpstr>
      <vt:lpstr>FUTBOL TURNUVALARI DÜZENLİYORUZ.</vt:lpstr>
      <vt:lpstr>HAVUZA GİDİYORUZ.</vt:lpstr>
      <vt:lpstr>YERLİ MALI GÜNÜNÜ KUTLUYORUZ.</vt:lpstr>
      <vt:lpstr>TÜRBE ZİYARETİ YAPIYORUZ.</vt:lpstr>
      <vt:lpstr>    PEKİ BAŞKA NELER VAR?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UĞURLUDAĞ İMAM HATİP ORTAOKULU TANITIM</dc:title>
  <dc:creator>İHO</dc:creator>
  <cp:lastModifiedBy>İHO</cp:lastModifiedBy>
  <cp:revision>12</cp:revision>
  <dcterms:created xsi:type="dcterms:W3CDTF">2018-03-26T08:41:52Z</dcterms:created>
  <dcterms:modified xsi:type="dcterms:W3CDTF">2018-03-26T10:20:13Z</dcterms:modified>
</cp:coreProperties>
</file>